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65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6" r:id="rId21"/>
    <p:sldId id="267" r:id="rId22"/>
    <p:sldId id="268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9"/>
    <p:restoredTop sz="94661"/>
  </p:normalViewPr>
  <p:slideViewPr>
    <p:cSldViewPr snapToGrid="0" snapToObjects="1">
      <p:cViewPr varScale="1">
        <p:scale>
          <a:sx n="80" d="100"/>
          <a:sy n="80" d="100"/>
        </p:scale>
        <p:origin x="-10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2BF11DD-07B6-B040-94B9-DFE39AB5AB54}" type="datetimeFigureOut">
              <a:rPr lang="en-US" smtClean="0"/>
              <a:pPr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5DA35CDD-6C32-A443-845E-36187BD78D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152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hick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38" y="3508744"/>
            <a:ext cx="3108960" cy="3108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1627" y="986595"/>
            <a:ext cx="9024731" cy="184996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/>
              <a:t>CRIA DE GALLINAS Y PINTADAS PONEDORAS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7233" y="3024463"/>
            <a:ext cx="5022575" cy="23209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CONSTRUCCION DE GALLINEROS 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34" y="4498627"/>
            <a:ext cx="1820824" cy="1693592"/>
          </a:xfrm>
          <a:prstGeom prst="rect">
            <a:avLst/>
          </a:prstGeom>
        </p:spPr>
      </p:pic>
      <p:pic>
        <p:nvPicPr>
          <p:cNvPr id="6" name="Picture 2" descr="on casc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519" y="3508743"/>
            <a:ext cx="2959035" cy="310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52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MATERIALES PARA LA CONSTRUCCION DEL GALLINERO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LAS PAREDES: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pueden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hacer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de: </a:t>
            </a:r>
          </a:p>
          <a:p>
            <a:pPr lvl="2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Bambu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Madera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redonda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2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Canas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maiz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y </a:t>
            </a:r>
          </a:p>
          <a:p>
            <a:pPr lvl="2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Sorgo</a:t>
            </a:r>
          </a:p>
          <a:p>
            <a:pPr lvl="2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las zonas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frias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o de mucho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viento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debe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cubrir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paredes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con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plastico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saco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buena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ventilacion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no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perjudica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a las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aves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Pero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cambios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bruscos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temperatura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hace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dano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7320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PASOS PARA LA CONSTRUCCION DE UN GALLINERO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#1 SELECCION DEL LUGAR </a:t>
            </a:r>
          </a:p>
          <a:p>
            <a:pPr lvl="1"/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Construya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gallinero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un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lugar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seco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parejo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; que no se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inunde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protegido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vientos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fuertes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#2 RECOLECCION DE MATERIALES</a:t>
            </a:r>
          </a:p>
          <a:p>
            <a:pPr lvl="1"/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Recolecte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todo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el material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necesario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lugar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escogido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construir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gallinero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420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938"/>
            <a:ext cx="10028583" cy="1580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#3 PREPARACION DEL LUGAR ESCOGIDO</a:t>
            </a:r>
          </a:p>
          <a:p>
            <a:pPr lvl="1"/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Marque con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estacas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el largo y ancho del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gallinero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, de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acuerdo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a las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medidas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dadas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9307" y="2466108"/>
            <a:ext cx="6464654" cy="407086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369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5861"/>
            <a:ext cx="10515600" cy="550110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#4 CONSTRUCCION DEL GALLINERO. EL ARMAZON.</a:t>
            </a:r>
          </a:p>
          <a:p>
            <a:pPr lvl="1"/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Coloque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horcones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dejando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la parte mas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alta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orientada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hacia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donde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viento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sopla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mas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fuerte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3653" y="1436289"/>
            <a:ext cx="3866953" cy="61405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713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8139"/>
            <a:ext cx="10515600" cy="1258957"/>
          </a:xfrm>
        </p:spPr>
        <p:txBody>
          <a:bodyPr>
            <a:normAutofit/>
          </a:bodyPr>
          <a:lstStyle/>
          <a:p>
            <a:pPr lvl="1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Coloque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viga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uniendo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horcones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pequenos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y la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otra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uniendo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horcones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grandes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93" y="1961715"/>
            <a:ext cx="5902614" cy="44269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1183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848139"/>
            <a:ext cx="10515600" cy="1688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Clave el resto de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palos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rollizos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uniendo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vigas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/>
            <a:endParaRPr lang="en-US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palos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rollizos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deben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colocarse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distancia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 50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centimetros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otro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2168" y="1961692"/>
            <a:ext cx="3992849" cy="514242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815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848140"/>
            <a:ext cx="10515600" cy="927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Coloque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uniones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inferiores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4864" y="484910"/>
            <a:ext cx="4794705" cy="6858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366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848140"/>
            <a:ext cx="10515600" cy="927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Coloque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parales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y el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piso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gallinero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7083" y="589385"/>
            <a:ext cx="4697835" cy="6858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8997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848140"/>
            <a:ext cx="10515600" cy="927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Clave el resto de las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varas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rollizas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a lo largo del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techo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2" y="1709357"/>
            <a:ext cx="6188149" cy="46411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065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848140"/>
            <a:ext cx="10515600" cy="9276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Cubra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techo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coloque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puerta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5290" y="273379"/>
            <a:ext cx="4433622" cy="743844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831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893135"/>
            <a:ext cx="11353310" cy="5283828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Original source: </a:t>
            </a:r>
            <a:r>
              <a:rPr lang="en-US" sz="2800" b="1" dirty="0" err="1" smtClean="0">
                <a:solidFill>
                  <a:schemeClr val="bg1"/>
                </a:solidFill>
              </a:rPr>
              <a:t>Escuela</a:t>
            </a:r>
            <a:r>
              <a:rPr lang="en-US" sz="2800" b="1" dirty="0" smtClean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>
                <a:solidFill>
                  <a:schemeClr val="bg1"/>
                </a:solidFill>
              </a:rPr>
              <a:t>Pequenos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Agricultores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Revised by MAMA Project, Inc.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With assistance from International HELP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3487479"/>
            <a:ext cx="2232836" cy="2035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61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BEBEDEROS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Generalmente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son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utilizados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recipientes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plastico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muy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importante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ponerles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agua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limpia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a las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gallinas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cambiarselas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diariamente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5088" y="3067824"/>
            <a:ext cx="2936915" cy="163789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6790" y="1844015"/>
            <a:ext cx="2225012" cy="40390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581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LOS COMEDEROS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622" y="2019192"/>
            <a:ext cx="5626395" cy="811249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Estos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pueden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ser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lvl="1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6740" y="2756505"/>
            <a:ext cx="3338624" cy="45028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8532" y="727530"/>
            <a:ext cx="2836707" cy="53306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95375" y="3329039"/>
            <a:ext cx="4545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charset="0"/>
              <a:buChar char="•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RECIPIENTES DE PLASTICO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9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NIDALES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utilizan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cajas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de carton o de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madera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ambos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casos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debemos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colocar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un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colchon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huevos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usa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un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nidal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por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cada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5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gallinas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adultas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1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Los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nidales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miden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centimetros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 ancho</a:t>
            </a: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40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centimetros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fondo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centimentros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 alto </a:t>
            </a:r>
          </a:p>
        </p:txBody>
      </p:sp>
    </p:spTree>
    <p:extLst>
      <p:ext uri="{BB962C8B-B14F-4D97-AF65-F5344CB8AC3E}">
        <p14:creationId xmlns="" xmlns:p14="http://schemas.microsoft.com/office/powerpoint/2010/main" val="13473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Algunos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materiales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podemos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utilizar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para el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colchon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nidales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son:</a:t>
            </a:r>
          </a:p>
          <a:p>
            <a:pPr lvl="1"/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Pasto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seco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Aserrin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Viruta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Tusa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seca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picada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8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Decir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2501" y="997895"/>
            <a:ext cx="4631380" cy="635848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476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EL GALLINERO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VENTAJAS DEL GALLINERO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TAMANO DEL GALLINERO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MATERIALES PARA LA CONSTRUCCION DEL GALLINERO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PASOS PARA LA CONSTRUCCION DEL GALLINERO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LOS COMEDEROS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LOS BEBEDEROS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LOS NIDALES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GALLINERO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gallinero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la casa de las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gallinas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donde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duermen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protegidas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de la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lluvia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, el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viento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, el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frio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animales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del monte.</a:t>
            </a:r>
          </a:p>
          <a:p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Tambien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sirve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encerrar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las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gallinas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pollitos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cuando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ea typeface="Arial" charset="0"/>
                <a:cs typeface="Arial" charset="0"/>
              </a:rPr>
              <a:t>necesario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7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VENTAJAS DEL GALLINERO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Protege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a las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gallinas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viento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lluvia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frio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animales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del monte.</a:t>
            </a: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Facilita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manejo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Facilita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aplicacion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vacunas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y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medicamentos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Disminuye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mortalidad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 las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aves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Contribuye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a la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higiene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hogar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Evita la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perdida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huevos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Las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gallinas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aprovechan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mejor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alimento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aprovecha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esteircol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abonar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los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cultivos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Permite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mejor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control de las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gallinas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53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gallineros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de </a:t>
            </a:r>
            <a:r>
              <a:rPr lang="en-US" dirty="0" err="1" smtClean="0"/>
              <a:t>varias</a:t>
            </a:r>
            <a:r>
              <a:rPr lang="en-US" dirty="0" smtClean="0"/>
              <a:t> </a:t>
            </a:r>
            <a:r>
              <a:rPr lang="en-US" dirty="0" err="1" smtClean="0"/>
              <a:t>formas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1185" y="5073425"/>
            <a:ext cx="2968486" cy="834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			  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ras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suelo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88700" y="1670056"/>
            <a:ext cx="5092762" cy="354328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2802" y="2985910"/>
            <a:ext cx="5077055" cy="332598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61872" y="2265720"/>
            <a:ext cx="4429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Por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encima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suelo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8672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TAMANO DEL GALLINERO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muy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importante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tomar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cuenta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el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espacio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necesita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segun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cantidad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gallinas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Por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eso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se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recomienda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un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galinero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de:</a:t>
            </a:r>
          </a:p>
          <a:p>
            <a:pPr lvl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1 metro de ancho y  </a:t>
            </a:r>
          </a:p>
          <a:p>
            <a:pPr lvl="1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1 metro de largo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Por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cada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7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gallinas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09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Ejemplo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5083" y="5580352"/>
            <a:ext cx="2594344" cy="754842"/>
          </a:xfrm>
        </p:spPr>
        <p:txBody>
          <a:bodyPr/>
          <a:lstStyle/>
          <a:p>
            <a:pPr marL="0" indent="0" algn="r">
              <a:buNone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7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G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allinas 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238535" y="5846408"/>
            <a:ext cx="2182455" cy="22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38133" y="2080805"/>
            <a:ext cx="27432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954235" y="4845270"/>
            <a:ext cx="1018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54235" y="2115988"/>
            <a:ext cx="1018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38133" y="5049540"/>
            <a:ext cx="3544" cy="908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81333" y="5049540"/>
            <a:ext cx="0" cy="86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443333" y="2115988"/>
            <a:ext cx="0" cy="27080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41677" y="5486396"/>
            <a:ext cx="27183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97746" y="3225652"/>
            <a:ext cx="134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 Metro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5955" y="5049540"/>
            <a:ext cx="134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 Metro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68012" y="2024208"/>
            <a:ext cx="340242" cy="30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49189" y="4648798"/>
            <a:ext cx="340242" cy="30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69542" y="4604373"/>
            <a:ext cx="340242" cy="30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01342" y="1996134"/>
            <a:ext cx="340242" cy="3082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Image result for chick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635" y="3431140"/>
            <a:ext cx="587327" cy="587327"/>
          </a:xfrm>
          <a:prstGeom prst="rect">
            <a:avLst/>
          </a:prstGeom>
          <a:noFill/>
        </p:spPr>
      </p:pic>
      <p:pic>
        <p:nvPicPr>
          <p:cNvPr id="22" name="Picture 2" descr="Image result for chick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404" y="2813852"/>
            <a:ext cx="587327" cy="587327"/>
          </a:xfrm>
          <a:prstGeom prst="rect">
            <a:avLst/>
          </a:prstGeom>
          <a:noFill/>
        </p:spPr>
      </p:pic>
      <p:pic>
        <p:nvPicPr>
          <p:cNvPr id="23" name="Picture 2" descr="Image result for chick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773" y="2245137"/>
            <a:ext cx="587327" cy="587327"/>
          </a:xfrm>
          <a:prstGeom prst="rect">
            <a:avLst/>
          </a:prstGeom>
          <a:noFill/>
        </p:spPr>
      </p:pic>
      <p:pic>
        <p:nvPicPr>
          <p:cNvPr id="24" name="Picture 2" descr="Image result for chick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515" y="2579131"/>
            <a:ext cx="587327" cy="587327"/>
          </a:xfrm>
          <a:prstGeom prst="rect">
            <a:avLst/>
          </a:prstGeom>
          <a:noFill/>
        </p:spPr>
      </p:pic>
      <p:pic>
        <p:nvPicPr>
          <p:cNvPr id="25" name="Picture 2" descr="Image result for chick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893" y="4131017"/>
            <a:ext cx="587327" cy="587327"/>
          </a:xfrm>
          <a:prstGeom prst="rect">
            <a:avLst/>
          </a:prstGeom>
          <a:noFill/>
        </p:spPr>
      </p:pic>
      <p:pic>
        <p:nvPicPr>
          <p:cNvPr id="26" name="Picture 2" descr="Image result for chick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327" y="3286768"/>
            <a:ext cx="587327" cy="587327"/>
          </a:xfrm>
          <a:prstGeom prst="rect">
            <a:avLst/>
          </a:prstGeom>
          <a:noFill/>
        </p:spPr>
      </p:pic>
      <p:pic>
        <p:nvPicPr>
          <p:cNvPr id="28" name="Picture 2" descr="Image result for chicken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425" y="3860556"/>
            <a:ext cx="587327" cy="587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24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MATERIALES PARA LA CONSTRUCCION DEL GALLINERO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726637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EL TECHO:</a:t>
            </a:r>
          </a:p>
          <a:p>
            <a:pPr lvl="1"/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ebe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cubrir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por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completo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gallinero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evitar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la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humedad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dentro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mismo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os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materiales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pueden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ser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lvl="2"/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Carton</a:t>
            </a:r>
          </a:p>
          <a:p>
            <a:pPr lvl="2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Hojas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platano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  <a:p>
            <a:pPr lvl="2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Bambu</a:t>
            </a: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2"/>
            <a:r>
              <a:rPr lang="en-US" sz="2800" dirty="0" err="1" smtClean="0">
                <a:latin typeface="Arial" charset="0"/>
                <a:ea typeface="Arial" charset="0"/>
                <a:cs typeface="Arial" charset="0"/>
              </a:rPr>
              <a:t>Plastico</a:t>
            </a:r>
            <a:endParaRPr lang="en-US" sz="2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8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604</Words>
  <Application>Microsoft Office PowerPoint</Application>
  <PresentationFormat>Personalizado</PresentationFormat>
  <Paragraphs>125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View</vt:lpstr>
      <vt:lpstr>CRIA DE GALLINAS Y PINTADAS PONEDORAS</vt:lpstr>
      <vt:lpstr>Diapositiva 2</vt:lpstr>
      <vt:lpstr>CONTENIDO</vt:lpstr>
      <vt:lpstr>EL GALLINERO</vt:lpstr>
      <vt:lpstr>VENTAJAS DEL GALLINERO</vt:lpstr>
      <vt:lpstr>Los gallineros pueden ser de varias formas</vt:lpstr>
      <vt:lpstr>TAMANO DEL GALLINERO</vt:lpstr>
      <vt:lpstr>Por Ejemplo:</vt:lpstr>
      <vt:lpstr>MATERIALES PARA LA CONSTRUCCION DEL GALLINERO</vt:lpstr>
      <vt:lpstr>MATERIALES PARA LA CONSTRUCCION DEL GALLINERO</vt:lpstr>
      <vt:lpstr>PASOS PARA LA CONSTRUCCION DE UN GALLINERO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LOS BEBEDEROS</vt:lpstr>
      <vt:lpstr>LOS COMEDEROS</vt:lpstr>
      <vt:lpstr>LOS NIDALES</vt:lpstr>
      <vt:lpstr>Diapositiva 23</vt:lpstr>
      <vt:lpstr>Es Decir: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CRIA DE GALLINAS PONEDORAS</dc:title>
  <dc:creator>Monterey Starkey</dc:creator>
  <cp:lastModifiedBy>DE</cp:lastModifiedBy>
  <cp:revision>27</cp:revision>
  <dcterms:created xsi:type="dcterms:W3CDTF">2016-10-29T19:32:09Z</dcterms:created>
  <dcterms:modified xsi:type="dcterms:W3CDTF">2016-10-30T18:49:43Z</dcterms:modified>
</cp:coreProperties>
</file>