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72" r:id="rId16"/>
    <p:sldId id="270" r:id="rId17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59"/>
    <p:restoredTop sz="94661"/>
  </p:normalViewPr>
  <p:slideViewPr>
    <p:cSldViewPr snapToGrid="0" snapToObjects="1">
      <p:cViewPr varScale="1">
        <p:scale>
          <a:sx n="80" d="100"/>
          <a:sy n="80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E949-95AF-7749-9176-5892C48414DF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F5D6-0F9C-E140-9526-E2AF9BFDC99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94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E949-95AF-7749-9176-5892C48414DF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F5D6-0F9C-E140-9526-E2AF9BFDC99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97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E949-95AF-7749-9176-5892C48414DF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F5D6-0F9C-E140-9526-E2AF9BFDC99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1535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E949-95AF-7749-9176-5892C48414DF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F5D6-0F9C-E140-9526-E2AF9BFDC99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8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E949-95AF-7749-9176-5892C48414DF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F5D6-0F9C-E140-9526-E2AF9BFDC99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8854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E949-95AF-7749-9176-5892C48414DF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F5D6-0F9C-E140-9526-E2AF9BFDC99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12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E949-95AF-7749-9176-5892C48414DF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F5D6-0F9C-E140-9526-E2AF9BFDC99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0516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E949-95AF-7749-9176-5892C48414DF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F5D6-0F9C-E140-9526-E2AF9BFDC99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579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E949-95AF-7749-9176-5892C48414DF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F5D6-0F9C-E140-9526-E2AF9BFDC99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5820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E949-95AF-7749-9176-5892C48414DF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F5D6-0F9C-E140-9526-E2AF9BFDC99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786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E949-95AF-7749-9176-5892C48414DF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F5D6-0F9C-E140-9526-E2AF9BFDC99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708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5E949-95AF-7749-9176-5892C48414DF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AF5D6-0F9C-E140-9526-E2AF9BFDC99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947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n cas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1761" y="2913401"/>
            <a:ext cx="3233939" cy="389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chicken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37" y="2936840"/>
            <a:ext cx="3695802" cy="369580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6641"/>
            <a:ext cx="9144000" cy="2387600"/>
          </a:xfrm>
        </p:spPr>
        <p:txBody>
          <a:bodyPr/>
          <a:lstStyle/>
          <a:p>
            <a:r>
              <a:rPr lang="en-US" dirty="0" smtClean="0"/>
              <a:t>CRIA DE GALLINAS Y PINTADAS PONEDORAS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13043"/>
            <a:ext cx="9144000" cy="194475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LA ALIMENTACION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6337" y="4600575"/>
            <a:ext cx="1790801" cy="166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033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energia</a:t>
            </a:r>
            <a:r>
              <a:rPr lang="en-US" dirty="0" smtClean="0"/>
              <a:t> la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encontrar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28684" cy="4351338"/>
          </a:xfrm>
        </p:spPr>
        <p:txBody>
          <a:bodyPr/>
          <a:lstStyle/>
          <a:p>
            <a:pPr lvl="3"/>
            <a:r>
              <a:rPr lang="en-US" sz="2800" dirty="0" smtClean="0"/>
              <a:t>El </a:t>
            </a:r>
            <a:r>
              <a:rPr lang="en-US" sz="2800" dirty="0" err="1"/>
              <a:t>m</a:t>
            </a:r>
            <a:r>
              <a:rPr lang="en-US" sz="2800" dirty="0" err="1" smtClean="0"/>
              <a:t>aiz</a:t>
            </a: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Yuca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761766" y="3019646"/>
            <a:ext cx="3662917" cy="3022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El sorgo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 descr="Corn 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4956" y="2297002"/>
            <a:ext cx="2184990" cy="1704292"/>
          </a:xfrm>
          <a:prstGeom prst="rect">
            <a:avLst/>
          </a:prstGeom>
          <a:noFill/>
        </p:spPr>
      </p:pic>
      <p:pic>
        <p:nvPicPr>
          <p:cNvPr id="7" name="Picture 2" descr="C:\Users\E6520\Desktop\yuca_propiedades.jpg"/>
          <p:cNvPicPr>
            <a:picLocks noChangeAspect="1" noChangeArrowheads="1"/>
          </p:cNvPicPr>
          <p:nvPr/>
        </p:nvPicPr>
        <p:blipFill>
          <a:blip r:embed="rId3" cstate="print"/>
          <a:srcRect l="38000"/>
          <a:stretch>
            <a:fillRect/>
          </a:stretch>
        </p:blipFill>
        <p:spPr bwMode="auto">
          <a:xfrm>
            <a:off x="838200" y="4763386"/>
            <a:ext cx="1791976" cy="1926856"/>
          </a:xfrm>
          <a:prstGeom prst="rect">
            <a:avLst/>
          </a:prstGeom>
          <a:noFill/>
        </p:spPr>
      </p:pic>
      <p:pic>
        <p:nvPicPr>
          <p:cNvPr id="8" name="Picture 7" descr="Image result for sorghum gra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5570" y="3783122"/>
            <a:ext cx="3048000" cy="1495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0486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VITAMINAS Y MINERALES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err="1" smtClean="0"/>
              <a:t>Sirven</a:t>
            </a:r>
            <a:r>
              <a:rPr lang="en-US" sz="3200" dirty="0" smtClean="0"/>
              <a:t> para: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err="1" smtClean="0"/>
              <a:t>Funcionamiento</a:t>
            </a:r>
            <a:r>
              <a:rPr lang="en-US" sz="2800" dirty="0" smtClean="0"/>
              <a:t> normal del </a:t>
            </a:r>
            <a:r>
              <a:rPr lang="en-US" sz="2800" dirty="0" err="1" smtClean="0"/>
              <a:t>cuerpo</a:t>
            </a:r>
            <a:endParaRPr lang="en-US" sz="2800" dirty="0" smtClean="0"/>
          </a:p>
          <a:p>
            <a:pPr lvl="1"/>
            <a:r>
              <a:rPr lang="en-US" sz="2800" dirty="0" err="1" smtClean="0"/>
              <a:t>Formar</a:t>
            </a:r>
            <a:r>
              <a:rPr lang="en-US" sz="2800" dirty="0" smtClean="0"/>
              <a:t> </a:t>
            </a:r>
            <a:r>
              <a:rPr lang="en-US" sz="2800" dirty="0" err="1" smtClean="0"/>
              <a:t>los</a:t>
            </a:r>
            <a:r>
              <a:rPr lang="en-US" sz="2800" dirty="0" smtClean="0"/>
              <a:t> </a:t>
            </a:r>
            <a:r>
              <a:rPr lang="en-US" sz="2800" dirty="0" err="1" smtClean="0"/>
              <a:t>huesos</a:t>
            </a:r>
            <a:endParaRPr lang="en-US" sz="2800" dirty="0" smtClean="0"/>
          </a:p>
          <a:p>
            <a:pPr lvl="1"/>
            <a:r>
              <a:rPr lang="en-US" sz="2800" dirty="0" err="1" smtClean="0"/>
              <a:t>Formar</a:t>
            </a:r>
            <a:r>
              <a:rPr lang="en-US" sz="2800" dirty="0" smtClean="0"/>
              <a:t> el </a:t>
            </a:r>
            <a:r>
              <a:rPr lang="en-US" sz="2800" dirty="0" err="1" smtClean="0"/>
              <a:t>cascaron</a:t>
            </a:r>
            <a:r>
              <a:rPr lang="en-US" sz="2800" dirty="0" smtClean="0"/>
              <a:t> del </a:t>
            </a:r>
            <a:r>
              <a:rPr lang="en-US" sz="2800" dirty="0" err="1" smtClean="0"/>
              <a:t>huevo</a:t>
            </a:r>
            <a:endParaRPr lang="en-US" sz="2800" dirty="0" smtClean="0"/>
          </a:p>
          <a:p>
            <a:pPr lvl="1"/>
            <a:endParaRPr lang="en-US" dirty="0"/>
          </a:p>
          <a:p>
            <a:r>
              <a:rPr lang="en-US" sz="3200" dirty="0" smtClean="0"/>
              <a:t>Los </a:t>
            </a:r>
            <a:r>
              <a:rPr lang="en-US" sz="3200" dirty="0" err="1" smtClean="0"/>
              <a:t>principales</a:t>
            </a:r>
            <a:r>
              <a:rPr lang="en-US" sz="3200" dirty="0" smtClean="0"/>
              <a:t> </a:t>
            </a:r>
            <a:r>
              <a:rPr lang="en-US" sz="3200" dirty="0" err="1" smtClean="0"/>
              <a:t>minerales</a:t>
            </a:r>
            <a:r>
              <a:rPr lang="en-US" sz="3200" dirty="0" smtClean="0"/>
              <a:t> son: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El </a:t>
            </a:r>
            <a:r>
              <a:rPr lang="en-US" sz="2800" dirty="0" err="1" smtClean="0"/>
              <a:t>calcio</a:t>
            </a:r>
            <a:endParaRPr lang="en-US" sz="2800" dirty="0" smtClean="0"/>
          </a:p>
          <a:p>
            <a:pPr lvl="1"/>
            <a:r>
              <a:rPr lang="en-US" sz="2800" dirty="0" smtClean="0"/>
              <a:t>El </a:t>
            </a:r>
            <a:r>
              <a:rPr lang="en-US" sz="2800" dirty="0" err="1" smtClean="0"/>
              <a:t>fosforo</a:t>
            </a:r>
            <a:endParaRPr lang="en-US" sz="2800" dirty="0"/>
          </a:p>
        </p:txBody>
      </p:sp>
      <p:pic>
        <p:nvPicPr>
          <p:cNvPr id="4" name="Content Placeholder 3" descr="Image result for chicken feed clipart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6435" y="1027906"/>
            <a:ext cx="2302565" cy="224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on cas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5408" y="3932409"/>
            <a:ext cx="2143592" cy="258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87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minerales</a:t>
            </a:r>
            <a:r>
              <a:rPr lang="en-US" dirty="0" smtClean="0"/>
              <a:t> y </a:t>
            </a:r>
            <a:r>
              <a:rPr lang="en-US" dirty="0" err="1" smtClean="0"/>
              <a:t>vitaminas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encontramos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Cascaras de </a:t>
            </a:r>
            <a:r>
              <a:rPr lang="en-US" dirty="0" err="1" smtClean="0"/>
              <a:t>huevos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La </a:t>
            </a:r>
            <a:r>
              <a:rPr lang="en-US" dirty="0" err="1" smtClean="0"/>
              <a:t>frutas</a:t>
            </a:r>
            <a:r>
              <a:rPr lang="en-US" dirty="0" smtClean="0"/>
              <a:t>, </a:t>
            </a:r>
            <a:r>
              <a:rPr lang="en-US" dirty="0" err="1" smtClean="0"/>
              <a:t>verduras</a:t>
            </a:r>
            <a:r>
              <a:rPr lang="en-US" dirty="0" smtClean="0"/>
              <a:t>, </a:t>
            </a:r>
            <a:r>
              <a:rPr lang="en-US" dirty="0" err="1" smtClean="0"/>
              <a:t>hojas</a:t>
            </a:r>
            <a:r>
              <a:rPr lang="en-US" dirty="0" smtClean="0"/>
              <a:t> </a:t>
            </a:r>
            <a:r>
              <a:rPr lang="en-US" dirty="0" err="1" smtClean="0"/>
              <a:t>verdes</a:t>
            </a:r>
            <a:r>
              <a:rPr lang="en-US" dirty="0" smtClean="0"/>
              <a:t> y </a:t>
            </a:r>
            <a:r>
              <a:rPr lang="en-US" dirty="0" err="1" smtClean="0"/>
              <a:t>zacatillos</a:t>
            </a:r>
            <a:r>
              <a:rPr lang="en-US" dirty="0" smtClean="0"/>
              <a:t>, </a:t>
            </a:r>
            <a:r>
              <a:rPr lang="en-US" dirty="0" err="1" smtClean="0"/>
              <a:t>insectos</a:t>
            </a:r>
            <a:r>
              <a:rPr lang="en-US" dirty="0" smtClean="0"/>
              <a:t>, y </a:t>
            </a:r>
            <a:r>
              <a:rPr lang="en-US" dirty="0" err="1" smtClean="0"/>
              <a:t>larvas</a:t>
            </a:r>
            <a:endParaRPr lang="en-US" dirty="0"/>
          </a:p>
        </p:txBody>
      </p:sp>
      <p:pic>
        <p:nvPicPr>
          <p:cNvPr id="4" name="Content Placeholder 3" descr="cascar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2012" y="1825625"/>
            <a:ext cx="2847975" cy="1600200"/>
          </a:xfrm>
          <a:prstGeom prst="rect">
            <a:avLst/>
          </a:prstGeom>
        </p:spPr>
      </p:pic>
      <p:pic>
        <p:nvPicPr>
          <p:cNvPr id="5" name="Picture 5" descr="C:\Users\E6520\Desktop\garba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2028" y="4446957"/>
            <a:ext cx="1907857" cy="1730006"/>
          </a:xfrm>
          <a:prstGeom prst="rect">
            <a:avLst/>
          </a:prstGeom>
          <a:noFill/>
        </p:spPr>
      </p:pic>
      <p:pic>
        <p:nvPicPr>
          <p:cNvPr id="6" name="Content Placeholder 3" descr="Como_Criar_Tenebrios_-_Documentos_de_Google (2).png"/>
          <p:cNvPicPr>
            <a:picLocks noChangeAspect="1"/>
          </p:cNvPicPr>
          <p:nvPr/>
        </p:nvPicPr>
        <p:blipFill>
          <a:blip r:embed="rId4" cstate="print"/>
          <a:srcRect l="13752" t="74138" r="12502" b="5610"/>
          <a:stretch>
            <a:fillRect/>
          </a:stretch>
        </p:blipFill>
        <p:spPr>
          <a:xfrm>
            <a:off x="4274289" y="4766996"/>
            <a:ext cx="5358809" cy="108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4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AGUA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83865" cy="4351338"/>
          </a:xfrm>
        </p:spPr>
        <p:txBody>
          <a:bodyPr/>
          <a:lstStyle/>
          <a:p>
            <a:r>
              <a:rPr lang="en-US" sz="3200" dirty="0" err="1" smtClean="0"/>
              <a:t>Sirven</a:t>
            </a:r>
            <a:r>
              <a:rPr lang="en-US" sz="3200" dirty="0" smtClean="0"/>
              <a:t> para: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err="1" smtClean="0"/>
              <a:t>Realizar</a:t>
            </a:r>
            <a:r>
              <a:rPr lang="en-US" sz="2800" dirty="0" smtClean="0"/>
              <a:t> la digestion de </a:t>
            </a:r>
            <a:r>
              <a:rPr lang="en-US" sz="2800" dirty="0" err="1" smtClean="0"/>
              <a:t>los</a:t>
            </a:r>
            <a:r>
              <a:rPr lang="en-US" sz="2800" dirty="0" smtClean="0"/>
              <a:t> </a:t>
            </a:r>
            <a:r>
              <a:rPr lang="en-US" sz="2800" dirty="0" err="1" smtClean="0"/>
              <a:t>alimentos</a:t>
            </a:r>
            <a:endParaRPr lang="en-US" sz="2800" dirty="0" smtClean="0"/>
          </a:p>
          <a:p>
            <a:pPr lvl="1"/>
            <a:r>
              <a:rPr lang="en-US" sz="2800" dirty="0" smtClean="0"/>
              <a:t>Para </a:t>
            </a:r>
            <a:r>
              <a:rPr lang="en-US" sz="2800" dirty="0" err="1" smtClean="0"/>
              <a:t>aprovechar</a:t>
            </a:r>
            <a:r>
              <a:rPr lang="en-US" sz="2800" dirty="0" smtClean="0"/>
              <a:t> las </a:t>
            </a:r>
            <a:r>
              <a:rPr lang="en-US" sz="2800" dirty="0" err="1" smtClean="0"/>
              <a:t>sustancias</a:t>
            </a:r>
            <a:r>
              <a:rPr lang="en-US" sz="2800" dirty="0" smtClean="0"/>
              <a:t> </a:t>
            </a:r>
            <a:r>
              <a:rPr lang="en-US" sz="2800" dirty="0" err="1" smtClean="0"/>
              <a:t>nutritivas</a:t>
            </a:r>
            <a:r>
              <a:rPr lang="en-US" sz="2800" dirty="0" smtClean="0"/>
              <a:t> de </a:t>
            </a:r>
            <a:r>
              <a:rPr lang="en-US" sz="2800" dirty="0" err="1" smtClean="0"/>
              <a:t>los</a:t>
            </a:r>
            <a:r>
              <a:rPr lang="en-US" sz="2800" dirty="0" smtClean="0"/>
              <a:t> </a:t>
            </a:r>
            <a:r>
              <a:rPr lang="en-US" sz="2800" dirty="0" err="1" smtClean="0"/>
              <a:t>alimentos</a:t>
            </a:r>
            <a:endParaRPr lang="en-US" sz="2800" dirty="0" smtClean="0"/>
          </a:p>
          <a:p>
            <a:pPr lvl="1"/>
            <a:r>
              <a:rPr lang="en-US" sz="2800" dirty="0" err="1" smtClean="0"/>
              <a:t>Transportar</a:t>
            </a:r>
            <a:r>
              <a:rPr lang="en-US" sz="2800" dirty="0" smtClean="0"/>
              <a:t> </a:t>
            </a:r>
            <a:r>
              <a:rPr lang="en-US" sz="2800" dirty="0" err="1" smtClean="0"/>
              <a:t>esas</a:t>
            </a:r>
            <a:r>
              <a:rPr lang="en-US" sz="2800" dirty="0" smtClean="0"/>
              <a:t> </a:t>
            </a:r>
            <a:r>
              <a:rPr lang="en-US" sz="2800" dirty="0" err="1" smtClean="0"/>
              <a:t>sustancias</a:t>
            </a:r>
            <a:r>
              <a:rPr lang="en-US" sz="2800" dirty="0" smtClean="0"/>
              <a:t> a la </a:t>
            </a:r>
            <a:r>
              <a:rPr lang="en-US" sz="2800" dirty="0" err="1" smtClean="0"/>
              <a:t>sangre</a:t>
            </a:r>
            <a:endParaRPr lang="en-US" sz="2800" dirty="0" smtClean="0"/>
          </a:p>
        </p:txBody>
      </p:sp>
      <p:pic>
        <p:nvPicPr>
          <p:cNvPr id="4" name="Content Placeholder 3" descr="wa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0897" y="1535757"/>
            <a:ext cx="5221233" cy="391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22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COMO MEJORAR LA ALIMENTACION CASERA DE LAS GALLINAS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344" y="2038276"/>
            <a:ext cx="498844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#1 </a:t>
            </a:r>
            <a:r>
              <a:rPr lang="en-US" sz="3200" dirty="0" err="1" smtClean="0"/>
              <a:t>Cuando</a:t>
            </a:r>
            <a:r>
              <a:rPr lang="en-US" sz="3200" dirty="0" smtClean="0"/>
              <a:t> las </a:t>
            </a:r>
            <a:r>
              <a:rPr lang="en-US" sz="3200" dirty="0" err="1" smtClean="0"/>
              <a:t>gallinas</a:t>
            </a:r>
            <a:r>
              <a:rPr lang="en-US" sz="3200" dirty="0" smtClean="0"/>
              <a:t> se </a:t>
            </a:r>
            <a:r>
              <a:rPr lang="en-US" sz="3200" dirty="0" err="1" smtClean="0"/>
              <a:t>manejan</a:t>
            </a:r>
            <a:r>
              <a:rPr lang="en-US" sz="3200" dirty="0" smtClean="0"/>
              <a:t> </a:t>
            </a:r>
            <a:r>
              <a:rPr lang="en-US" sz="3200" dirty="0" err="1" smtClean="0"/>
              <a:t>encerradas</a:t>
            </a:r>
            <a:r>
              <a:rPr lang="en-US" sz="3200" dirty="0" smtClean="0"/>
              <a:t> y solo se les da </a:t>
            </a:r>
            <a:r>
              <a:rPr lang="en-US" sz="3200" dirty="0" err="1" smtClean="0"/>
              <a:t>maiz</a:t>
            </a:r>
            <a:r>
              <a:rPr lang="en-US" sz="3200" dirty="0" smtClean="0"/>
              <a:t> o </a:t>
            </a:r>
            <a:r>
              <a:rPr lang="en-US" sz="3200" dirty="0" err="1" smtClean="0"/>
              <a:t>maicillo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800" dirty="0" smtClean="0"/>
              <a:t>Se </a:t>
            </a:r>
            <a:r>
              <a:rPr lang="en-US" sz="2800" dirty="0" err="1" smtClean="0"/>
              <a:t>deben</a:t>
            </a:r>
            <a:r>
              <a:rPr lang="en-US" sz="2800" dirty="0" smtClean="0"/>
              <a:t> </a:t>
            </a:r>
            <a:r>
              <a:rPr lang="en-US" sz="2800" dirty="0" err="1" smtClean="0"/>
              <a:t>dejar</a:t>
            </a:r>
            <a:r>
              <a:rPr lang="en-US" sz="2800" dirty="0" smtClean="0"/>
              <a:t> </a:t>
            </a:r>
            <a:r>
              <a:rPr lang="en-US" sz="2800" dirty="0" err="1" smtClean="0"/>
              <a:t>en</a:t>
            </a:r>
            <a:r>
              <a:rPr lang="en-US" sz="2800" dirty="0" smtClean="0"/>
              <a:t> </a:t>
            </a:r>
            <a:r>
              <a:rPr lang="en-US" sz="2800" dirty="0" err="1" smtClean="0"/>
              <a:t>pastoreo</a:t>
            </a:r>
            <a:r>
              <a:rPr lang="en-US" sz="2800" dirty="0" smtClean="0"/>
              <a:t> </a:t>
            </a:r>
            <a:r>
              <a:rPr lang="en-US" sz="2800" dirty="0" err="1" smtClean="0"/>
              <a:t>durante</a:t>
            </a:r>
            <a:r>
              <a:rPr lang="en-US" sz="2800" dirty="0" smtClean="0"/>
              <a:t> el </a:t>
            </a:r>
            <a:r>
              <a:rPr lang="en-US" sz="2800" dirty="0" err="1" smtClean="0"/>
              <a:t>dia</a:t>
            </a:r>
            <a:r>
              <a:rPr lang="en-US" sz="2800" dirty="0" smtClean="0"/>
              <a:t> para que </a:t>
            </a:r>
            <a:r>
              <a:rPr lang="en-US" sz="2800" dirty="0" err="1" smtClean="0"/>
              <a:t>puedan</a:t>
            </a:r>
            <a:r>
              <a:rPr lang="en-US" sz="2800" dirty="0" smtClean="0"/>
              <a:t> </a:t>
            </a:r>
            <a:r>
              <a:rPr lang="en-US" sz="2800" dirty="0" err="1" smtClean="0"/>
              <a:t>consumir</a:t>
            </a:r>
            <a:r>
              <a:rPr lang="en-US" sz="2800" dirty="0" smtClean="0"/>
              <a:t> </a:t>
            </a:r>
            <a:r>
              <a:rPr lang="en-US" sz="2800" dirty="0" err="1" smtClean="0"/>
              <a:t>todo</a:t>
            </a:r>
            <a:r>
              <a:rPr lang="en-US" sz="2800" dirty="0" smtClean="0"/>
              <a:t> </a:t>
            </a:r>
            <a:r>
              <a:rPr lang="en-US" sz="2800" dirty="0" err="1" smtClean="0"/>
              <a:t>tipo</a:t>
            </a:r>
            <a:r>
              <a:rPr lang="en-US" sz="2800" dirty="0" smtClean="0"/>
              <a:t> de </a:t>
            </a:r>
            <a:r>
              <a:rPr lang="en-US" sz="2800" dirty="0" err="1" smtClean="0"/>
              <a:t>alimentos</a:t>
            </a:r>
            <a:r>
              <a:rPr lang="en-US" sz="2800" dirty="0" smtClean="0"/>
              <a:t>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Content Placeholder 3" descr="f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9675" y="1825625"/>
            <a:ext cx="5565578" cy="417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809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3" y="2169043"/>
            <a:ext cx="5796516" cy="42094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lvl="1"/>
            <a:r>
              <a:rPr lang="en-US" sz="2800" dirty="0" err="1"/>
              <a:t>Maiz</a:t>
            </a:r>
            <a:r>
              <a:rPr lang="en-US" sz="2800" dirty="0"/>
              <a:t> o </a:t>
            </a:r>
            <a:r>
              <a:rPr lang="en-US" sz="2800" dirty="0" err="1"/>
              <a:t>maicillo</a:t>
            </a:r>
            <a:r>
              <a:rPr lang="en-US" sz="2800" dirty="0"/>
              <a:t> para </a:t>
            </a:r>
            <a:r>
              <a:rPr lang="en-US" sz="2800" dirty="0" err="1"/>
              <a:t>dar</a:t>
            </a:r>
            <a:r>
              <a:rPr lang="en-US" sz="2800" dirty="0"/>
              <a:t> </a:t>
            </a:r>
            <a:r>
              <a:rPr lang="en-US" sz="2800" dirty="0" err="1"/>
              <a:t>energia</a:t>
            </a:r>
            <a:endParaRPr lang="en-US" sz="2800" dirty="0"/>
          </a:p>
          <a:p>
            <a:pPr lvl="1"/>
            <a:r>
              <a:rPr lang="en-US" sz="2800" dirty="0" err="1"/>
              <a:t>Cascarones</a:t>
            </a:r>
            <a:r>
              <a:rPr lang="en-US" sz="2800" dirty="0"/>
              <a:t> de </a:t>
            </a:r>
            <a:r>
              <a:rPr lang="en-US" sz="2800" dirty="0" err="1"/>
              <a:t>huevos</a:t>
            </a:r>
            <a:r>
              <a:rPr lang="en-US" sz="2800" dirty="0"/>
              <a:t> </a:t>
            </a:r>
            <a:r>
              <a:rPr lang="en-US" sz="2800" dirty="0" err="1"/>
              <a:t>molidos</a:t>
            </a:r>
            <a:r>
              <a:rPr lang="en-US" sz="2800" dirty="0"/>
              <a:t> para </a:t>
            </a:r>
            <a:r>
              <a:rPr lang="en-US" sz="2800" dirty="0" err="1"/>
              <a:t>dar</a:t>
            </a:r>
            <a:r>
              <a:rPr lang="en-US" sz="2800" dirty="0"/>
              <a:t> </a:t>
            </a:r>
            <a:r>
              <a:rPr lang="en-US" sz="2800" dirty="0" err="1"/>
              <a:t>minerales</a:t>
            </a:r>
            <a:endParaRPr lang="en-US" sz="2800" dirty="0"/>
          </a:p>
          <a:p>
            <a:pPr lvl="1"/>
            <a:r>
              <a:rPr lang="en-US" sz="2800" dirty="0" err="1"/>
              <a:t>Hojas</a:t>
            </a:r>
            <a:r>
              <a:rPr lang="en-US" sz="2800" dirty="0"/>
              <a:t> </a:t>
            </a:r>
            <a:r>
              <a:rPr lang="en-US" sz="2800" dirty="0" err="1"/>
              <a:t>verdes</a:t>
            </a:r>
            <a:r>
              <a:rPr lang="en-US" sz="2800" dirty="0"/>
              <a:t> y </a:t>
            </a:r>
            <a:r>
              <a:rPr lang="en-US" sz="2800" dirty="0" err="1"/>
              <a:t>verduras</a:t>
            </a:r>
            <a:r>
              <a:rPr lang="en-US" sz="2800" dirty="0"/>
              <a:t> para </a:t>
            </a:r>
            <a:r>
              <a:rPr lang="en-US" sz="2800" dirty="0" err="1"/>
              <a:t>dar</a:t>
            </a:r>
            <a:r>
              <a:rPr lang="en-US" sz="2800" dirty="0"/>
              <a:t> </a:t>
            </a:r>
            <a:r>
              <a:rPr lang="en-US" sz="2800" dirty="0" err="1"/>
              <a:t>vitaminas</a:t>
            </a:r>
            <a:endParaRPr lang="en-US" sz="2800" dirty="0"/>
          </a:p>
          <a:p>
            <a:pPr lvl="1"/>
            <a:r>
              <a:rPr lang="en-US" sz="2800" dirty="0" err="1"/>
              <a:t>Insectos</a:t>
            </a:r>
            <a:r>
              <a:rPr lang="en-US" sz="2800" dirty="0"/>
              <a:t>, </a:t>
            </a:r>
            <a:r>
              <a:rPr lang="en-US" sz="2800" dirty="0" err="1"/>
              <a:t>larvas</a:t>
            </a:r>
            <a:r>
              <a:rPr lang="en-US" sz="2800" dirty="0"/>
              <a:t>, </a:t>
            </a:r>
            <a:r>
              <a:rPr lang="en-US" sz="2800" dirty="0" err="1"/>
              <a:t>lombrices</a:t>
            </a:r>
            <a:r>
              <a:rPr lang="en-US" sz="2800" dirty="0"/>
              <a:t>, y </a:t>
            </a:r>
            <a:r>
              <a:rPr lang="en-US" sz="2800" dirty="0" err="1"/>
              <a:t>gusanos</a:t>
            </a:r>
            <a:r>
              <a:rPr lang="en-US" sz="2800" dirty="0"/>
              <a:t> para </a:t>
            </a:r>
            <a:r>
              <a:rPr lang="en-US" sz="2800" dirty="0" err="1"/>
              <a:t>dar</a:t>
            </a:r>
            <a:r>
              <a:rPr lang="en-US" sz="2800" dirty="0"/>
              <a:t> </a:t>
            </a:r>
            <a:r>
              <a:rPr lang="en-US" sz="2800" dirty="0" err="1"/>
              <a:t>proteinas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Content Placeholder 3" descr="f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8895" y="2356589"/>
            <a:ext cx="4881920" cy="3661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199" y="871870"/>
            <a:ext cx="10389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#2 </a:t>
            </a:r>
            <a:r>
              <a:rPr lang="en-US" sz="3200" dirty="0" err="1"/>
              <a:t>Debe</a:t>
            </a:r>
            <a:r>
              <a:rPr lang="en-US" sz="3200" dirty="0"/>
              <a:t> </a:t>
            </a:r>
            <a:r>
              <a:rPr lang="en-US" sz="3200" dirty="0" err="1"/>
              <a:t>darles</a:t>
            </a:r>
            <a:r>
              <a:rPr lang="en-US" sz="3200" dirty="0"/>
              <a:t> </a:t>
            </a:r>
            <a:r>
              <a:rPr lang="en-US" sz="3200" dirty="0" err="1"/>
              <a:t>alimentos</a:t>
            </a:r>
            <a:r>
              <a:rPr lang="en-US" sz="3200" dirty="0"/>
              <a:t> que les </a:t>
            </a:r>
            <a:r>
              <a:rPr lang="en-US" sz="3200" dirty="0" err="1"/>
              <a:t>permitan</a:t>
            </a:r>
            <a:r>
              <a:rPr lang="en-US" sz="3200" dirty="0"/>
              <a:t> </a:t>
            </a:r>
            <a:r>
              <a:rPr lang="en-US" sz="3200" dirty="0" err="1"/>
              <a:t>obtener</a:t>
            </a:r>
            <a:r>
              <a:rPr lang="en-US" sz="3200" dirty="0"/>
              <a:t> </a:t>
            </a:r>
            <a:r>
              <a:rPr lang="en-US" sz="3200" dirty="0" err="1"/>
              <a:t>los</a:t>
            </a:r>
            <a:r>
              <a:rPr lang="en-US" sz="3200" dirty="0"/>
              <a:t> </a:t>
            </a:r>
            <a:r>
              <a:rPr lang="en-US" sz="3200" dirty="0" err="1"/>
              <a:t>distintos</a:t>
            </a:r>
            <a:r>
              <a:rPr lang="en-US" sz="3200" dirty="0"/>
              <a:t> </a:t>
            </a:r>
            <a:r>
              <a:rPr lang="en-US" sz="3200" dirty="0" err="1"/>
              <a:t>nutrientes</a:t>
            </a:r>
            <a:r>
              <a:rPr lang="en-US" sz="3200" dirty="0"/>
              <a:t>. </a:t>
            </a:r>
            <a:r>
              <a:rPr lang="en-US" sz="3200" dirty="0" err="1"/>
              <a:t>Por</a:t>
            </a:r>
            <a:r>
              <a:rPr lang="en-US" sz="3200" dirty="0"/>
              <a:t> </a:t>
            </a:r>
            <a:r>
              <a:rPr lang="en-US" sz="3200" dirty="0" err="1"/>
              <a:t>ejemplo</a:t>
            </a:r>
            <a:r>
              <a:rPr lang="en-US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183659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233" y="829341"/>
            <a:ext cx="9803217" cy="30834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err="1"/>
              <a:t>Recuerde</a:t>
            </a:r>
            <a:r>
              <a:rPr lang="en-US" sz="5400" dirty="0"/>
              <a:t> que con </a:t>
            </a:r>
            <a:r>
              <a:rPr lang="en-US" sz="5400" dirty="0" err="1"/>
              <a:t>una</a:t>
            </a:r>
            <a:r>
              <a:rPr lang="en-US" sz="5400" dirty="0"/>
              <a:t> </a:t>
            </a:r>
            <a:r>
              <a:rPr lang="en-US" sz="5400" dirty="0" err="1"/>
              <a:t>alimentacion</a:t>
            </a:r>
            <a:r>
              <a:rPr lang="en-US" sz="5400" dirty="0"/>
              <a:t> </a:t>
            </a:r>
            <a:r>
              <a:rPr lang="en-US" sz="5400" dirty="0" err="1"/>
              <a:t>balanceada</a:t>
            </a:r>
            <a:r>
              <a:rPr lang="en-US" sz="5400" dirty="0"/>
              <a:t> </a:t>
            </a:r>
            <a:r>
              <a:rPr lang="en-US" sz="5400" dirty="0" err="1"/>
              <a:t>usted</a:t>
            </a:r>
            <a:r>
              <a:rPr lang="en-US" sz="5400" dirty="0"/>
              <a:t> </a:t>
            </a:r>
            <a:r>
              <a:rPr lang="en-US" sz="5400" dirty="0" err="1"/>
              <a:t>tendra</a:t>
            </a:r>
            <a:r>
              <a:rPr lang="en-US" sz="5400" dirty="0"/>
              <a:t> </a:t>
            </a:r>
            <a:r>
              <a:rPr lang="en-US" sz="5400" dirty="0" err="1"/>
              <a:t>mejor</a:t>
            </a:r>
            <a:r>
              <a:rPr lang="en-US" sz="5400" dirty="0"/>
              <a:t> </a:t>
            </a:r>
            <a:r>
              <a:rPr lang="en-US" sz="5400" dirty="0" err="1" smtClean="0"/>
              <a:t>produccion</a:t>
            </a:r>
            <a:r>
              <a:rPr lang="en-US" sz="5400" dirty="0" smtClean="0"/>
              <a:t>.</a:t>
            </a:r>
            <a:endParaRPr lang="en-US" sz="5400" dirty="0"/>
          </a:p>
          <a:p>
            <a:pPr marL="0" indent="0">
              <a:buNone/>
            </a:pPr>
            <a:endParaRPr lang="en-US" sz="5400" dirty="0"/>
          </a:p>
        </p:txBody>
      </p:sp>
      <p:pic>
        <p:nvPicPr>
          <p:cNvPr id="4" name="Content Placeholder 3" descr="Image result for chicken feed clipart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7851" y="3549859"/>
            <a:ext cx="2244909" cy="251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on cas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7027" y="3549859"/>
            <a:ext cx="2091419" cy="251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58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9819" y="2440172"/>
            <a:ext cx="1155700" cy="9017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956" y="1524000"/>
            <a:ext cx="10094843" cy="4652963"/>
          </a:xfrm>
        </p:spPr>
        <p:txBody>
          <a:bodyPr/>
          <a:lstStyle/>
          <a:p>
            <a:pPr algn="ctr">
              <a:buNone/>
            </a:pPr>
            <a:r>
              <a:rPr lang="en-US" sz="3600" dirty="0" smtClean="0"/>
              <a:t>Original source </a:t>
            </a:r>
            <a:r>
              <a:rPr lang="en-US" sz="3600" dirty="0" err="1" smtClean="0"/>
              <a:t>Escuela</a:t>
            </a:r>
            <a:r>
              <a:rPr lang="en-US" sz="3600" dirty="0" smtClean="0"/>
              <a:t> de </a:t>
            </a:r>
            <a:r>
              <a:rPr lang="en-US" sz="3600" dirty="0" err="1" smtClean="0"/>
              <a:t>Pequenos</a:t>
            </a:r>
            <a:r>
              <a:rPr lang="en-US" sz="3600" dirty="0" smtClean="0"/>
              <a:t> </a:t>
            </a:r>
            <a:r>
              <a:rPr lang="en-US" sz="3600" dirty="0" err="1" smtClean="0"/>
              <a:t>Agricultores</a:t>
            </a:r>
            <a:r>
              <a:rPr lang="en-US" sz="3600" dirty="0" smtClean="0"/>
              <a:t>.</a:t>
            </a:r>
          </a:p>
          <a:p>
            <a:pPr algn="ctr">
              <a:buNone/>
            </a:pPr>
            <a:r>
              <a:rPr lang="en-US" dirty="0" smtClean="0"/>
              <a:t>Revised by MAMA Project, Inc.</a:t>
            </a:r>
          </a:p>
          <a:p>
            <a:pPr algn="ctr">
              <a:buNone/>
            </a:pPr>
            <a:r>
              <a:rPr lang="en-US" sz="1800" dirty="0" smtClean="0"/>
              <a:t>With assistance from International HELP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9718" y="3850481"/>
            <a:ext cx="2133317" cy="202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424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chicken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6986" y="1264223"/>
            <a:ext cx="2867025" cy="28670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CONTENIDO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1653"/>
            <a:ext cx="10515600" cy="4351338"/>
          </a:xfrm>
        </p:spPr>
        <p:txBody>
          <a:bodyPr/>
          <a:lstStyle/>
          <a:p>
            <a:r>
              <a:rPr lang="en-US" dirty="0" smtClean="0"/>
              <a:t>LA ALIMENTACION</a:t>
            </a:r>
          </a:p>
          <a:p>
            <a:r>
              <a:rPr lang="en-US" dirty="0" smtClean="0"/>
              <a:t>EL ALIMENTO</a:t>
            </a:r>
          </a:p>
          <a:p>
            <a:r>
              <a:rPr lang="en-US" dirty="0" smtClean="0"/>
              <a:t>LAS PROTEINAS</a:t>
            </a:r>
          </a:p>
          <a:p>
            <a:r>
              <a:rPr lang="en-US" dirty="0" smtClean="0"/>
              <a:t>LA ENERGIA</a:t>
            </a:r>
          </a:p>
          <a:p>
            <a:r>
              <a:rPr lang="en-US" dirty="0" smtClean="0"/>
              <a:t>VITAMINAS Y MINERALES</a:t>
            </a:r>
          </a:p>
          <a:p>
            <a:r>
              <a:rPr lang="en-US" dirty="0" smtClean="0"/>
              <a:t>EL AGUA</a:t>
            </a:r>
          </a:p>
          <a:p>
            <a:r>
              <a:rPr lang="en-US" dirty="0" smtClean="0"/>
              <a:t>COMO MEJORAR LA ALIMENTACION CASERA DE LAS GALLINAS </a:t>
            </a:r>
            <a:endParaRPr lang="en-US" dirty="0"/>
          </a:p>
        </p:txBody>
      </p:sp>
      <p:pic>
        <p:nvPicPr>
          <p:cNvPr id="6" name="Picture 2" descr="on cas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198" y="5349337"/>
            <a:ext cx="1095577" cy="131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n cas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6560" y="5333551"/>
            <a:ext cx="1095577" cy="131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n cas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3648" y="5333551"/>
            <a:ext cx="1095577" cy="131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on cas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0736" y="5355179"/>
            <a:ext cx="1095577" cy="131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on cas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2961" y="5349337"/>
            <a:ext cx="1095577" cy="131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on cas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5186" y="5349337"/>
            <a:ext cx="1095577" cy="131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460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ALIMENTACION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73216"/>
            <a:ext cx="10515600" cy="1803745"/>
          </a:xfrm>
        </p:spPr>
        <p:txBody>
          <a:bodyPr/>
          <a:lstStyle/>
          <a:p>
            <a:pPr lvl="0"/>
            <a:r>
              <a:rPr lang="en-US" dirty="0" smtClean="0"/>
              <a:t>Se ha </a:t>
            </a:r>
            <a:r>
              <a:rPr lang="en-US" dirty="0" err="1" smtClean="0"/>
              <a:t>comprobado</a:t>
            </a:r>
            <a:r>
              <a:rPr lang="en-US" dirty="0" smtClean="0"/>
              <a:t>, que de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manera</a:t>
            </a:r>
            <a:r>
              <a:rPr lang="en-US" dirty="0" smtClean="0"/>
              <a:t> las </a:t>
            </a:r>
            <a:r>
              <a:rPr lang="en-US" dirty="0" err="1" smtClean="0"/>
              <a:t>gallinas</a:t>
            </a:r>
            <a:r>
              <a:rPr lang="en-US" dirty="0" smtClean="0"/>
              <a:t> solo </a:t>
            </a:r>
            <a:r>
              <a:rPr lang="en-US" dirty="0" err="1" smtClean="0"/>
              <a:t>consumen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alimentos</a:t>
            </a:r>
            <a:r>
              <a:rPr lang="en-US" dirty="0" smtClean="0"/>
              <a:t>, no </a:t>
            </a:r>
            <a:r>
              <a:rPr lang="en-US" dirty="0" err="1" smtClean="0"/>
              <a:t>engordan</a:t>
            </a:r>
            <a:r>
              <a:rPr lang="en-US" dirty="0" smtClean="0"/>
              <a:t> mucho y se </a:t>
            </a:r>
            <a:r>
              <a:rPr lang="en-US" dirty="0" err="1" smtClean="0"/>
              <a:t>vuelven</a:t>
            </a:r>
            <a:r>
              <a:rPr lang="en-US" dirty="0" smtClean="0"/>
              <a:t> </a:t>
            </a:r>
            <a:r>
              <a:rPr lang="en-US" dirty="0" err="1" smtClean="0"/>
              <a:t>malas</a:t>
            </a:r>
            <a:r>
              <a:rPr lang="en-US" dirty="0" smtClean="0"/>
              <a:t> </a:t>
            </a:r>
            <a:r>
              <a:rPr lang="en-US" dirty="0" err="1" smtClean="0"/>
              <a:t>productoras</a:t>
            </a:r>
            <a:r>
              <a:rPr lang="en-US" dirty="0" smtClean="0"/>
              <a:t> de </a:t>
            </a:r>
            <a:r>
              <a:rPr lang="en-US" dirty="0" err="1" smtClean="0"/>
              <a:t>huevos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3" descr="Chick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4221" y="563906"/>
            <a:ext cx="5913090" cy="337198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864565"/>
            <a:ext cx="4595191" cy="2619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Generalmente</a:t>
            </a:r>
            <a:r>
              <a:rPr lang="en-US" dirty="0" smtClean="0"/>
              <a:t> se </a:t>
            </a:r>
            <a:r>
              <a:rPr lang="en-US" dirty="0" err="1" smtClean="0"/>
              <a:t>acotumbra</a:t>
            </a:r>
            <a:r>
              <a:rPr lang="en-US" dirty="0" smtClean="0"/>
              <a:t> </a:t>
            </a:r>
            <a:r>
              <a:rPr lang="en-US" dirty="0" err="1" smtClean="0"/>
              <a:t>engordar</a:t>
            </a:r>
            <a:r>
              <a:rPr lang="en-US" dirty="0" smtClean="0"/>
              <a:t> a las </a:t>
            </a:r>
            <a:r>
              <a:rPr lang="en-US" dirty="0" err="1" smtClean="0"/>
              <a:t>aves</a:t>
            </a:r>
            <a:r>
              <a:rPr lang="en-US" dirty="0" smtClean="0"/>
              <a:t> </a:t>
            </a:r>
            <a:r>
              <a:rPr lang="en-US" dirty="0" err="1" smtClean="0"/>
              <a:t>dandoles</a:t>
            </a:r>
            <a:r>
              <a:rPr lang="en-US" dirty="0" smtClean="0"/>
              <a:t> </a:t>
            </a:r>
            <a:r>
              <a:rPr lang="en-US" dirty="0" err="1" smtClean="0"/>
              <a:t>maiz</a:t>
            </a:r>
            <a:r>
              <a:rPr lang="en-US" dirty="0" smtClean="0"/>
              <a:t> o </a:t>
            </a:r>
            <a:r>
              <a:rPr lang="en-US" dirty="0" err="1" smtClean="0"/>
              <a:t>maicillo</a:t>
            </a:r>
            <a:r>
              <a:rPr lang="en-US" dirty="0" smtClean="0"/>
              <a:t>, hasta 3 </a:t>
            </a:r>
            <a:r>
              <a:rPr lang="en-US" dirty="0" err="1" smtClean="0"/>
              <a:t>veces</a:t>
            </a:r>
            <a:r>
              <a:rPr lang="en-US" dirty="0" smtClean="0"/>
              <a:t> al dia.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061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76763" cy="4351338"/>
          </a:xfrm>
        </p:spPr>
        <p:txBody>
          <a:bodyPr/>
          <a:lstStyle/>
          <a:p>
            <a:pPr lvl="0"/>
            <a:r>
              <a:rPr lang="en-US" dirty="0" err="1"/>
              <a:t>E</a:t>
            </a:r>
            <a:r>
              <a:rPr lang="en-US" dirty="0" err="1" smtClean="0"/>
              <a:t>xisten</a:t>
            </a:r>
            <a:r>
              <a:rPr lang="en-US" dirty="0" smtClean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comercio</a:t>
            </a:r>
            <a:r>
              <a:rPr lang="en-US" dirty="0"/>
              <a:t> </a:t>
            </a:r>
            <a:r>
              <a:rPr lang="en-US" dirty="0" err="1"/>
              <a:t>concentrados</a:t>
            </a:r>
            <a:r>
              <a:rPr lang="en-US" dirty="0"/>
              <a:t>,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err="1"/>
              <a:t>cuestan</a:t>
            </a:r>
            <a:r>
              <a:rPr lang="en-US" dirty="0"/>
              <a:t> mucho </a:t>
            </a:r>
            <a:r>
              <a:rPr lang="en-US" dirty="0" err="1"/>
              <a:t>dinero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P</a:t>
            </a:r>
            <a:r>
              <a:rPr lang="en-US" dirty="0" err="1" smtClean="0"/>
              <a:t>or</a:t>
            </a:r>
            <a:r>
              <a:rPr lang="en-US" dirty="0" smtClean="0"/>
              <a:t> </a:t>
            </a:r>
            <a:r>
              <a:rPr lang="en-US" dirty="0" err="1"/>
              <a:t>eso</a:t>
            </a:r>
            <a:r>
              <a:rPr lang="en-US" dirty="0"/>
              <a:t>,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mejor</a:t>
            </a:r>
            <a:r>
              <a:rPr lang="en-US" dirty="0"/>
              <a:t> </a:t>
            </a:r>
            <a:r>
              <a:rPr lang="en-US" dirty="0" err="1"/>
              <a:t>buscar</a:t>
            </a:r>
            <a:r>
              <a:rPr lang="en-US" dirty="0"/>
              <a:t> </a:t>
            </a:r>
            <a:r>
              <a:rPr lang="en-US" dirty="0" err="1"/>
              <a:t>otra</a:t>
            </a:r>
            <a:r>
              <a:rPr lang="en-US" dirty="0"/>
              <a:t> forma de que las </a:t>
            </a:r>
            <a:r>
              <a:rPr lang="en-US" dirty="0" err="1"/>
              <a:t>gallinas</a:t>
            </a:r>
            <a:r>
              <a:rPr lang="en-US" dirty="0"/>
              <a:t> </a:t>
            </a:r>
            <a:r>
              <a:rPr lang="en-US" dirty="0" err="1"/>
              <a:t>consumen</a:t>
            </a:r>
            <a:r>
              <a:rPr lang="en-US" dirty="0"/>
              <a:t> las </a:t>
            </a:r>
            <a:r>
              <a:rPr lang="en-US" dirty="0" err="1"/>
              <a:t>sustancias</a:t>
            </a:r>
            <a:r>
              <a:rPr lang="en-US" dirty="0"/>
              <a:t> que </a:t>
            </a:r>
            <a:r>
              <a:rPr lang="en-US" dirty="0" err="1"/>
              <a:t>necesitan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4" name="Content Placeholder 7" descr="Concentrad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4960" y="1408078"/>
            <a:ext cx="5956977" cy="394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607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ALIMENTO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Los </a:t>
            </a:r>
            <a:r>
              <a:rPr lang="en-US" sz="3200" dirty="0" err="1" smtClean="0"/>
              <a:t>componentes</a:t>
            </a:r>
            <a:r>
              <a:rPr lang="en-US" sz="3200" dirty="0" smtClean="0"/>
              <a:t> que se </a:t>
            </a:r>
            <a:r>
              <a:rPr lang="en-US" sz="3200" dirty="0" err="1" smtClean="0"/>
              <a:t>deben</a:t>
            </a:r>
            <a:r>
              <a:rPr lang="en-US" sz="3200" dirty="0" smtClean="0"/>
              <a:t> </a:t>
            </a:r>
            <a:r>
              <a:rPr lang="en-US" sz="3200" dirty="0" err="1" smtClean="0"/>
              <a:t>tener</a:t>
            </a:r>
            <a:r>
              <a:rPr lang="en-US" sz="3200" dirty="0" smtClean="0"/>
              <a:t> </a:t>
            </a:r>
            <a:r>
              <a:rPr lang="en-US" sz="3200" dirty="0" err="1" smtClean="0"/>
              <a:t>en</a:t>
            </a:r>
            <a:r>
              <a:rPr lang="en-US" sz="3200" dirty="0" smtClean="0"/>
              <a:t> </a:t>
            </a:r>
            <a:r>
              <a:rPr lang="en-US" sz="3200" dirty="0" err="1" smtClean="0"/>
              <a:t>cuenta</a:t>
            </a:r>
            <a:r>
              <a:rPr lang="en-US" sz="3200" dirty="0" smtClean="0"/>
              <a:t> </a:t>
            </a:r>
            <a:r>
              <a:rPr lang="en-US" sz="3200" dirty="0" err="1" smtClean="0"/>
              <a:t>en</a:t>
            </a:r>
            <a:r>
              <a:rPr lang="en-US" sz="3200" dirty="0" smtClean="0"/>
              <a:t> la </a:t>
            </a:r>
            <a:r>
              <a:rPr lang="en-US" sz="3200" dirty="0" err="1" smtClean="0"/>
              <a:t>alimentacion</a:t>
            </a:r>
            <a:r>
              <a:rPr lang="en-US" sz="3200" dirty="0" smtClean="0"/>
              <a:t> son: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err="1" smtClean="0"/>
              <a:t>Proteina</a:t>
            </a:r>
            <a:endParaRPr lang="en-US" sz="2800" dirty="0" smtClean="0"/>
          </a:p>
          <a:p>
            <a:pPr lvl="1"/>
            <a:r>
              <a:rPr lang="en-US" sz="2800" dirty="0" err="1" smtClean="0"/>
              <a:t>Energia</a:t>
            </a:r>
            <a:endParaRPr lang="en-US" sz="2800" dirty="0" smtClean="0"/>
          </a:p>
          <a:p>
            <a:pPr lvl="1"/>
            <a:r>
              <a:rPr lang="en-US" sz="2800" dirty="0" smtClean="0"/>
              <a:t>Aqua</a:t>
            </a:r>
          </a:p>
          <a:p>
            <a:pPr lvl="1"/>
            <a:r>
              <a:rPr lang="en-US" sz="2800" dirty="0" err="1" smtClean="0"/>
              <a:t>Suplementos</a:t>
            </a:r>
            <a:r>
              <a:rPr lang="en-US" sz="2800" dirty="0" smtClean="0"/>
              <a:t> de: </a:t>
            </a:r>
            <a:r>
              <a:rPr lang="en-US" sz="2800" dirty="0" err="1" smtClean="0"/>
              <a:t>calcio</a:t>
            </a:r>
            <a:r>
              <a:rPr lang="en-US" sz="2800" dirty="0" smtClean="0"/>
              <a:t>, </a:t>
            </a:r>
            <a:r>
              <a:rPr lang="en-US" sz="2800" dirty="0" err="1" smtClean="0"/>
              <a:t>fosforo</a:t>
            </a:r>
            <a:r>
              <a:rPr lang="en-US" sz="2800" dirty="0" smtClean="0"/>
              <a:t>, y </a:t>
            </a:r>
            <a:r>
              <a:rPr lang="en-US" sz="2800" dirty="0" err="1" smtClean="0"/>
              <a:t>vitaminas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76490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PROTEINAS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 smtClean="0"/>
              <a:t>Sirven</a:t>
            </a:r>
            <a:r>
              <a:rPr lang="en-US" sz="3200" dirty="0" smtClean="0"/>
              <a:t> para:</a:t>
            </a:r>
          </a:p>
          <a:p>
            <a:endParaRPr lang="en-US" dirty="0" smtClean="0"/>
          </a:p>
          <a:p>
            <a:pPr lvl="1"/>
            <a:r>
              <a:rPr lang="en-US" sz="2800" dirty="0" err="1" smtClean="0"/>
              <a:t>Formar</a:t>
            </a:r>
            <a:r>
              <a:rPr lang="en-US" sz="2800" dirty="0" smtClean="0"/>
              <a:t> </a:t>
            </a:r>
            <a:r>
              <a:rPr lang="en-US" sz="2800" dirty="0" err="1" smtClean="0"/>
              <a:t>los</a:t>
            </a:r>
            <a:r>
              <a:rPr lang="en-US" sz="2800" dirty="0" smtClean="0"/>
              <a:t> </a:t>
            </a:r>
            <a:r>
              <a:rPr lang="en-US" sz="2800" dirty="0" err="1" smtClean="0"/>
              <a:t>musculos</a:t>
            </a:r>
            <a:r>
              <a:rPr lang="en-US" sz="2800" dirty="0" smtClean="0"/>
              <a:t>, la </a:t>
            </a:r>
            <a:r>
              <a:rPr lang="en-US" sz="2800" dirty="0" err="1" smtClean="0"/>
              <a:t>piel</a:t>
            </a:r>
            <a:r>
              <a:rPr lang="en-US" sz="2800" dirty="0" smtClean="0"/>
              <a:t>, </a:t>
            </a:r>
            <a:r>
              <a:rPr lang="en-US" sz="2800" dirty="0" err="1" smtClean="0"/>
              <a:t>sangre</a:t>
            </a:r>
            <a:r>
              <a:rPr lang="en-US" sz="2800" dirty="0" smtClean="0"/>
              <a:t>, </a:t>
            </a:r>
            <a:r>
              <a:rPr lang="en-US" sz="2800" dirty="0" err="1" smtClean="0"/>
              <a:t>plumas</a:t>
            </a:r>
            <a:r>
              <a:rPr lang="en-US" sz="2800" dirty="0" smtClean="0"/>
              <a:t>, </a:t>
            </a:r>
            <a:r>
              <a:rPr lang="en-US" sz="2800" dirty="0" err="1" smtClean="0"/>
              <a:t>huevos</a:t>
            </a:r>
            <a:r>
              <a:rPr lang="en-US" sz="2800" dirty="0" smtClean="0"/>
              <a:t> y </a:t>
            </a:r>
            <a:r>
              <a:rPr lang="en-US" sz="2800" dirty="0" err="1" smtClean="0"/>
              <a:t>defensas</a:t>
            </a:r>
            <a:r>
              <a:rPr lang="en-US" sz="2800" dirty="0" smtClean="0"/>
              <a:t> del </a:t>
            </a:r>
            <a:r>
              <a:rPr lang="en-US" sz="2800" dirty="0" err="1" smtClean="0"/>
              <a:t>cuerpo</a:t>
            </a:r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r>
              <a:rPr lang="en-US" sz="2800" dirty="0" err="1" smtClean="0"/>
              <a:t>Reponer</a:t>
            </a:r>
            <a:r>
              <a:rPr lang="en-US" sz="2800" dirty="0" smtClean="0"/>
              <a:t> </a:t>
            </a:r>
            <a:r>
              <a:rPr lang="en-US" sz="2800" dirty="0" err="1" smtClean="0"/>
              <a:t>los</a:t>
            </a:r>
            <a:r>
              <a:rPr lang="en-US" sz="2800" dirty="0" smtClean="0"/>
              <a:t> </a:t>
            </a:r>
            <a:r>
              <a:rPr lang="en-US" sz="2800" dirty="0" err="1" smtClean="0"/>
              <a:t>tejidos</a:t>
            </a:r>
            <a:r>
              <a:rPr lang="en-US" sz="2800" dirty="0" smtClean="0"/>
              <a:t> del </a:t>
            </a:r>
            <a:r>
              <a:rPr lang="en-US" sz="2800" dirty="0" err="1" smtClean="0"/>
              <a:t>cuerpo</a:t>
            </a:r>
            <a:endParaRPr lang="en-US" sz="2800" dirty="0"/>
          </a:p>
        </p:txBody>
      </p:sp>
      <p:pic>
        <p:nvPicPr>
          <p:cNvPr id="4" name="Content Placeholder 3" descr="Image result for chicken feed clipart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2037" y="3558382"/>
            <a:ext cx="18954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8011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/>
              <a:t>proteinas</a:t>
            </a:r>
            <a:r>
              <a:rPr lang="en-US" dirty="0"/>
              <a:t> las </a:t>
            </a:r>
            <a:r>
              <a:rPr lang="en-US" dirty="0" err="1"/>
              <a:t>podemos</a:t>
            </a:r>
            <a:r>
              <a:rPr lang="en-US" dirty="0"/>
              <a:t> </a:t>
            </a:r>
            <a:r>
              <a:rPr lang="en-US" dirty="0" err="1"/>
              <a:t>encontrar</a:t>
            </a:r>
            <a:r>
              <a:rPr lang="en-US" dirty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70135" cy="4351338"/>
          </a:xfrm>
        </p:spPr>
        <p:txBody>
          <a:bodyPr/>
          <a:lstStyle/>
          <a:p>
            <a:r>
              <a:rPr lang="en-US" dirty="0" smtClean="0"/>
              <a:t>SOYA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LOMBRICES, LARVAS, GUSANOS E INSECTOS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 descr="so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1803" y="1905794"/>
            <a:ext cx="2790825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026" y="3254263"/>
            <a:ext cx="2257693" cy="1494062"/>
          </a:xfrm>
          <a:prstGeom prst="rect">
            <a:avLst/>
          </a:prstGeom>
        </p:spPr>
      </p:pic>
      <p:pic>
        <p:nvPicPr>
          <p:cNvPr id="9" name="Content Placeholder 3" descr="Como_Criar_Tenebrios_-_Documentos_de_Google (2).png"/>
          <p:cNvPicPr>
            <a:picLocks noChangeAspect="1"/>
          </p:cNvPicPr>
          <p:nvPr/>
        </p:nvPicPr>
        <p:blipFill>
          <a:blip r:embed="rId4" cstate="print"/>
          <a:srcRect l="13752" t="74138" r="12502" b="5610"/>
          <a:stretch>
            <a:fillRect/>
          </a:stretch>
        </p:blipFill>
        <p:spPr>
          <a:xfrm>
            <a:off x="1409699" y="5262563"/>
            <a:ext cx="4495800" cy="9144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7718554" y="1652679"/>
            <a:ext cx="3485707" cy="4486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HOJAS DE YUCA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497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ENERGIA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 smtClean="0"/>
              <a:t>Sirve</a:t>
            </a:r>
            <a:r>
              <a:rPr lang="en-US" sz="3200" dirty="0" smtClean="0"/>
              <a:t> para: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El </a:t>
            </a:r>
            <a:r>
              <a:rPr lang="en-US" sz="2800" dirty="0" err="1" smtClean="0"/>
              <a:t>crecimiento</a:t>
            </a:r>
            <a:endParaRPr lang="en-US" sz="2800" dirty="0" smtClean="0"/>
          </a:p>
          <a:p>
            <a:pPr lvl="1"/>
            <a:r>
              <a:rPr lang="en-US" sz="2800" dirty="0" smtClean="0"/>
              <a:t>La </a:t>
            </a:r>
            <a:r>
              <a:rPr lang="en-US" sz="2800" dirty="0" err="1" smtClean="0"/>
              <a:t>produccion</a:t>
            </a:r>
            <a:r>
              <a:rPr lang="en-US" sz="2800" dirty="0" smtClean="0"/>
              <a:t> de </a:t>
            </a:r>
            <a:r>
              <a:rPr lang="en-US" sz="2800" dirty="0" err="1" smtClean="0"/>
              <a:t>huevos</a:t>
            </a:r>
            <a:endParaRPr lang="en-US" sz="2800" dirty="0" smtClean="0"/>
          </a:p>
          <a:p>
            <a:pPr lvl="1"/>
            <a:r>
              <a:rPr lang="en-US" sz="2800" dirty="0" err="1" smtClean="0"/>
              <a:t>Caminar</a:t>
            </a:r>
            <a:endParaRPr lang="en-US" sz="2800" dirty="0" smtClean="0"/>
          </a:p>
          <a:p>
            <a:pPr lvl="1"/>
            <a:r>
              <a:rPr lang="en-US" sz="2800" dirty="0" err="1" smtClean="0"/>
              <a:t>Manetener</a:t>
            </a:r>
            <a:r>
              <a:rPr lang="en-US" sz="2800" dirty="0" smtClean="0"/>
              <a:t> la </a:t>
            </a:r>
            <a:r>
              <a:rPr lang="en-US" sz="2800" dirty="0" err="1" smtClean="0"/>
              <a:t>temperatura</a:t>
            </a:r>
            <a:r>
              <a:rPr lang="en-US" sz="2800" dirty="0" smtClean="0"/>
              <a:t> del </a:t>
            </a:r>
            <a:r>
              <a:rPr lang="en-US" sz="2800" dirty="0" err="1" smtClean="0"/>
              <a:t>cuerpo</a:t>
            </a:r>
            <a:endParaRPr lang="en-US" sz="2800" dirty="0" smtClean="0"/>
          </a:p>
          <a:p>
            <a:pPr lvl="1"/>
            <a:r>
              <a:rPr lang="en-US" sz="2800" dirty="0" err="1" smtClean="0"/>
              <a:t>Respirar</a:t>
            </a:r>
            <a:endParaRPr lang="en-US" sz="2800" dirty="0" smtClean="0"/>
          </a:p>
          <a:p>
            <a:pPr lvl="1"/>
            <a:r>
              <a:rPr lang="en-US" sz="2800" dirty="0" err="1" smtClean="0"/>
              <a:t>Buen</a:t>
            </a:r>
            <a:r>
              <a:rPr lang="en-US" sz="2800" dirty="0" smtClean="0"/>
              <a:t> </a:t>
            </a:r>
            <a:r>
              <a:rPr lang="en-US" sz="2800" dirty="0" err="1" smtClean="0"/>
              <a:t>funcionamiento</a:t>
            </a:r>
            <a:r>
              <a:rPr lang="en-US" sz="2800" dirty="0" smtClean="0"/>
              <a:t> de </a:t>
            </a:r>
            <a:r>
              <a:rPr lang="en-US" sz="2800" dirty="0" err="1" smtClean="0"/>
              <a:t>los</a:t>
            </a:r>
            <a:r>
              <a:rPr lang="en-US" sz="2800" dirty="0" smtClean="0"/>
              <a:t> </a:t>
            </a:r>
            <a:r>
              <a:rPr lang="en-US" sz="2800" dirty="0" err="1" smtClean="0"/>
              <a:t>organos</a:t>
            </a:r>
            <a:endParaRPr lang="en-US" sz="2800" dirty="0"/>
          </a:p>
        </p:txBody>
      </p:sp>
      <p:pic>
        <p:nvPicPr>
          <p:cNvPr id="4" name="Content Placeholder 3" descr="Image result for chicken feed clipart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0903" y="579791"/>
            <a:ext cx="2294687" cy="235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on cas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0904" y="3414570"/>
            <a:ext cx="2294687" cy="276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374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406</Words>
  <Application>Microsoft Office PowerPoint</Application>
  <PresentationFormat>Personalizado</PresentationFormat>
  <Paragraphs>94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Office Theme</vt:lpstr>
      <vt:lpstr>CRIA DE GALLINAS Y PINTADAS PONEDORAS </vt:lpstr>
      <vt:lpstr>Diapositiva 2</vt:lpstr>
      <vt:lpstr>CONTENIDO</vt:lpstr>
      <vt:lpstr>LA ALIMENTACION</vt:lpstr>
      <vt:lpstr>Diapositiva 5</vt:lpstr>
      <vt:lpstr>EL ALIMENTO</vt:lpstr>
      <vt:lpstr>LAS PROTEINAS </vt:lpstr>
      <vt:lpstr>Las proteinas las podemos encontrar en:</vt:lpstr>
      <vt:lpstr>LA ENERGIA </vt:lpstr>
      <vt:lpstr>La energia la podemos encontrar en:</vt:lpstr>
      <vt:lpstr>VITAMINAS Y MINERALES</vt:lpstr>
      <vt:lpstr>Los minerales y vitaminas los encontramos en</vt:lpstr>
      <vt:lpstr>EL AGUA</vt:lpstr>
      <vt:lpstr>COMO MEJORAR LA ALIMENTACION CASERA DE LAS GALLINAS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CRIA DE GALLINAS PONEDORAS</dc:title>
  <dc:creator>Monterey Starkey</dc:creator>
  <cp:lastModifiedBy>DE</cp:lastModifiedBy>
  <cp:revision>15</cp:revision>
  <dcterms:created xsi:type="dcterms:W3CDTF">2016-10-29T19:06:41Z</dcterms:created>
  <dcterms:modified xsi:type="dcterms:W3CDTF">2016-10-30T18:51:02Z</dcterms:modified>
</cp:coreProperties>
</file>