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6" autoAdjust="0"/>
    <p:restoredTop sz="94660"/>
  </p:normalViewPr>
  <p:slideViewPr>
    <p:cSldViewPr snapToGrid="0">
      <p:cViewPr varScale="1">
        <p:scale>
          <a:sx n="78" d="100"/>
          <a:sy n="78" d="100"/>
        </p:scale>
        <p:origin x="64" y="3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D5623-D21C-42E4-BD20-193CD95388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3F2AA-5069-4DCE-B080-DE5A321956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5F563-55EA-4D79-B937-57E3FC601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80E3A-4385-42D4-8963-9BBFD467FBA3}" type="datetimeFigureOut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2EFBF-0CDB-4A65-9673-558A90B08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18190-CABC-4968-B08A-8F14DB873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C20F-F962-4D9D-9B6C-7DF505605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6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C731B-DD9D-44CB-B0F9-44B8DECA9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E9844B-9FD6-47CF-82F6-AB36DD8BB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AFD44-BC98-4368-A92F-C55C002B8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80E3A-4385-42D4-8963-9BBFD467FBA3}" type="datetimeFigureOut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F2FDE-1BFE-441C-8EA4-B5F523F69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4AC77-2ED1-4455-B9FE-BA75F3861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C20F-F962-4D9D-9B6C-7DF505605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73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34D399-C10C-435F-B20C-B97BB6A16B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D19518-761D-4E5B-8E28-2ABC694BC5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B7533-29FF-451B-8088-0881325CC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80E3A-4385-42D4-8963-9BBFD467FBA3}" type="datetimeFigureOut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3ABEF-1FE3-4263-84DA-296168F72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15EA2-874A-4C86-9726-23C08A99F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C20F-F962-4D9D-9B6C-7DF505605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175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81A10-831A-4EDF-BE5B-B767F2AF7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B3E2E-3AF0-4EEB-B634-AC2D2281B3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5C876-8972-4B9E-8209-9B32DBBFE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80E3A-4385-42D4-8963-9BBFD467FBA3}" type="datetimeFigureOut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0A33D-0960-4EC0-BA8C-018413D1A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FFD18-CA6F-45B6-9B65-7E93CFCA3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C20F-F962-4D9D-9B6C-7DF505605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158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4B032-EB39-4682-BD67-5F053D17D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95474-C87C-4844-BBAE-58674D531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B7592-5534-41F1-90B7-740999682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80E3A-4385-42D4-8963-9BBFD467FBA3}" type="datetimeFigureOut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8096E-556D-48FA-9D41-25A515436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AB64D-AA3F-4056-B38E-D37F58D00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C20F-F962-4D9D-9B6C-7DF505605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50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53280-C0EE-4E56-B102-E6FDE61B0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75F53-DC01-428B-A604-BF0D07A2FF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097B4A-E1B6-4EC0-9F33-086EC7E95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3DB9AF-5070-4C52-A52C-9BFBF321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80E3A-4385-42D4-8963-9BBFD467FBA3}" type="datetimeFigureOut">
              <a:rPr lang="en-US" smtClean="0"/>
              <a:t>1/1/2020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72B85-72B0-41E0-AEC7-863F1D4F0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996A60-2863-4A6D-A856-5BF81F64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C20F-F962-4D9D-9B6C-7DF505605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35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EF9C5-270B-49E7-BB10-67EC1A7D6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0879B-6E40-4AD8-86DE-F4C035131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DD0E5A-C092-4BAE-9E5B-FD7B9EA3D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1E100A-AD3B-4607-B15A-D590AC9532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B5825C-DF7B-498D-A7DF-DB22501CED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95BD33-5BB1-416C-B18F-0EEEDD63B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80E3A-4385-42D4-8963-9BBFD467FBA3}" type="datetimeFigureOut">
              <a:rPr lang="en-US" smtClean="0"/>
              <a:t>1/1/2020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F626BF-5E3B-45C7-B123-40BB904CF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BBC4C2-40A3-4838-96F8-8B909FEB4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C20F-F962-4D9D-9B6C-7DF505605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86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E7C06-000C-45D6-ACB5-617214148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61A316-0053-4E55-8C3B-A75E475D6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80E3A-4385-42D4-8963-9BBFD467FBA3}" type="datetimeFigureOut">
              <a:rPr lang="en-US" smtClean="0"/>
              <a:t>1/1/2020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F61966-BF3E-44BE-8193-844CBB7AB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3FE14-37C2-4F60-B713-FF2E4DBB5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C20F-F962-4D9D-9B6C-7DF505605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20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71FA2C-1C21-4240-9E3F-1658DCC62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80E3A-4385-42D4-8963-9BBFD467FBA3}" type="datetimeFigureOut">
              <a:rPr lang="en-US" smtClean="0"/>
              <a:t>1/1/2020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A9BC40-6EC0-41BE-9B2A-0B725D632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98815F-AEFD-4413-B059-EDFDB25AE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C20F-F962-4D9D-9B6C-7DF505605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05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11A35-F9CF-4558-9EC4-12A35998F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4CF53-E8D9-48B0-B9D7-8CCB81506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7892E3-D4FB-4864-964D-342C629303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45869-12EC-4781-8347-BE0F2588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80E3A-4385-42D4-8963-9BBFD467FBA3}" type="datetimeFigureOut">
              <a:rPr lang="en-US" smtClean="0"/>
              <a:t>1/1/2020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22470F-754B-492F-9FC1-437A4BCE1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5944B9-AF0A-4E44-AC7C-06AFF1BDA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C20F-F962-4D9D-9B6C-7DF505605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61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87F35-4C58-4706-B93B-D32F10842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DE3ECD-715D-4E5D-9914-71193D87E6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8BAD77-314A-4E72-AFFC-A1D183C4CA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299730-4000-446C-A748-5325056B9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80E3A-4385-42D4-8963-9BBFD467FBA3}" type="datetimeFigureOut">
              <a:rPr lang="en-US" smtClean="0"/>
              <a:t>1/1/2020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E3ABCD-0694-4034-A7AD-452515088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E2B050-7F23-431A-B3B3-D26931693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C20F-F962-4D9D-9B6C-7DF505605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72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51742E-E36D-44FE-943B-9B1D9F549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A1E3C-8F9E-45C3-B449-642ABF9B0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4BB10-4F42-47FA-9904-E962CAB9B4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80E3A-4385-42D4-8963-9BBFD467FBA3}" type="datetimeFigureOut">
              <a:rPr lang="en-US" smtClean="0"/>
              <a:t>1/1/2020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3C5AC-6582-4453-AD47-0ADE576476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EC480-F892-41B3-8272-478CB42170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1C20F-F962-4D9D-9B6C-7DF505605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85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65FEA-B30A-4971-B1E1-9CF369DEF5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PAHO Oral Health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D0187D-A615-4DD1-82F8-FFBFAA1D04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9FC647-B43D-4628-9E08-6E9428639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8" y="0"/>
            <a:ext cx="8896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26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32D16F-FF6B-4E51-B8CF-5F0E65867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229" y="0"/>
            <a:ext cx="892554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90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C88523-542B-46A1-8A8A-F1A06D712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37" y="0"/>
            <a:ext cx="8881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89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76410E-A7B9-454B-BD7B-CD38B70D5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912" y="641206"/>
            <a:ext cx="7290175" cy="557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02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1A6395-DA75-491E-9E95-748E9481D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788" y="650732"/>
            <a:ext cx="7258423" cy="555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79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D23746-E652-4655-900C-DE6E5BE03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7" y="0"/>
            <a:ext cx="8926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274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0BC92B-73F6-4D49-9D02-CFB45D38A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23" y="3403598"/>
            <a:ext cx="57153" cy="508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6C24EF-6378-4083-8611-C3F6235E5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364" y="-1"/>
            <a:ext cx="8959051" cy="687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48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03E2B1-FF5A-41A6-B3EE-4B61EEA53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61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2571D4-2BD7-4890-AE63-0846BBC94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59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79E219-960E-4E55-AB48-498601ABD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859" y="0"/>
            <a:ext cx="8948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45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7D50EB-4D60-4A43-9644-6BA31F13F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124" y="0"/>
            <a:ext cx="8939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84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4140B-1B36-4642-B566-2C5162ADE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CE4308-D486-4097-93A9-9992E85F5F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360" y="0"/>
            <a:ext cx="8849280" cy="6858000"/>
          </a:xfrm>
        </p:spPr>
      </p:pic>
    </p:spTree>
    <p:extLst>
      <p:ext uri="{BB962C8B-B14F-4D97-AF65-F5344CB8AC3E}">
        <p14:creationId xmlns:p14="http://schemas.microsoft.com/office/powerpoint/2010/main" val="2427875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7EA10C-BF8E-46F5-A3B6-D4B9AA256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529" y="-9826"/>
            <a:ext cx="8946143" cy="686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905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59B60F-04F5-4931-86A5-C0411D7E0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139" y="644382"/>
            <a:ext cx="7245722" cy="556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23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9BC0E9-E872-4B9C-9093-3243B9236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529" y="-16746"/>
            <a:ext cx="8937170" cy="687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83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F97BFE-63E3-4C49-B730-6AA95E45D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215" y="0"/>
            <a:ext cx="9013371" cy="687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660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ECAAE1-A12A-413F-80AA-3D136CCEF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665" y="0"/>
            <a:ext cx="8892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19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367698-E3BD-4AD9-9228-8040E348A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987" y="0"/>
            <a:ext cx="88960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51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37EFD7-5B9E-421F-A861-080A77992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231" y="0"/>
            <a:ext cx="8961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075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17245F-54E0-494F-A384-464279A3F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186" y="-3288"/>
            <a:ext cx="8889368" cy="686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554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71135A-10A9-488F-84DC-E51B9265B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79" y="19484"/>
            <a:ext cx="8869912" cy="683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805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73458D-43D2-4EFF-A920-57BDD5175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130" y="0"/>
            <a:ext cx="891773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00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2F09F-D8A8-44D3-8EA4-8A05725BA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B29AD6-84D8-40F3-9588-25A3BF62A3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51" y="5645"/>
            <a:ext cx="8912327" cy="6846710"/>
          </a:xfrm>
        </p:spPr>
      </p:pic>
    </p:spTree>
    <p:extLst>
      <p:ext uri="{BB962C8B-B14F-4D97-AF65-F5344CB8AC3E}">
        <p14:creationId xmlns:p14="http://schemas.microsoft.com/office/powerpoint/2010/main" val="6592753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F6437C-7F49-4CBB-B239-88188A1CB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144" y="0"/>
            <a:ext cx="88897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44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BCE4C-10EE-4BD8-BF94-F96C9A1FD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51B95A2-5F48-409F-A8F8-6A23DC49A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539" y="0"/>
            <a:ext cx="8884227" cy="6858000"/>
          </a:xfrm>
        </p:spPr>
      </p:pic>
    </p:spTree>
    <p:extLst>
      <p:ext uri="{BB962C8B-B14F-4D97-AF65-F5344CB8AC3E}">
        <p14:creationId xmlns:p14="http://schemas.microsoft.com/office/powerpoint/2010/main" val="259270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CB5A2-7FC9-462C-A841-060732760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A5DBCD-73FA-4BF9-8F7A-742A79C2BC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93" y="0"/>
            <a:ext cx="8930256" cy="6858000"/>
          </a:xfrm>
        </p:spPr>
      </p:pic>
    </p:spTree>
    <p:extLst>
      <p:ext uri="{BB962C8B-B14F-4D97-AF65-F5344CB8AC3E}">
        <p14:creationId xmlns:p14="http://schemas.microsoft.com/office/powerpoint/2010/main" val="839337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D39FD-F6B2-4D2D-A2E5-999EB94E2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F07951-50C7-408E-A87D-38C4D208F6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40" y="0"/>
            <a:ext cx="8947607" cy="6858000"/>
          </a:xfrm>
        </p:spPr>
      </p:pic>
    </p:spTree>
    <p:extLst>
      <p:ext uri="{BB962C8B-B14F-4D97-AF65-F5344CB8AC3E}">
        <p14:creationId xmlns:p14="http://schemas.microsoft.com/office/powerpoint/2010/main" val="2099643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9D888-9678-4AC6-9594-ACB986A5A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0" y="-3867"/>
            <a:ext cx="8872300" cy="686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92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D6F01B-3FC8-492F-B97B-94C28F18F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693" y="-4464"/>
            <a:ext cx="8936800" cy="68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40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A85375-E449-45E7-B19E-369B497CB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404" y="0"/>
            <a:ext cx="89231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85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3</Words>
  <Application>Microsoft Office PowerPoint</Application>
  <PresentationFormat>Widescreen</PresentationFormat>
  <Paragraphs>1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PAHO Oral Health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PAHO Oral Health</dc:title>
  <dc:creator>Dell User</dc:creator>
  <cp:lastModifiedBy>Dell User</cp:lastModifiedBy>
  <cp:revision>9</cp:revision>
  <dcterms:created xsi:type="dcterms:W3CDTF">2019-12-26T23:06:31Z</dcterms:created>
  <dcterms:modified xsi:type="dcterms:W3CDTF">2020-01-02T00:50:28Z</dcterms:modified>
</cp:coreProperties>
</file>